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2" r:id="rId3"/>
    <p:sldId id="257" r:id="rId4"/>
    <p:sldId id="258" r:id="rId5"/>
    <p:sldId id="261" r:id="rId6"/>
    <p:sldId id="27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5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A149EF-210D-4B09-B8F3-929EBB78A9D2}" type="datetimeFigureOut">
              <a:rPr lang="en-NZ" smtClean="0"/>
              <a:pPr/>
              <a:t>14/07/2010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903BCB-0796-4195-98F8-1F1FE9F8F2E2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03BCB-0796-4195-98F8-1F1FE9F8F2E2}" type="slidenum">
              <a:rPr lang="en-NZ" smtClean="0"/>
              <a:pPr/>
              <a:t>1</a:t>
            </a:fld>
            <a:endParaRPr lang="en-NZ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03BCB-0796-4195-98F8-1F1FE9F8F2E2}" type="slidenum">
              <a:rPr lang="en-NZ" smtClean="0"/>
              <a:pPr/>
              <a:t>10</a:t>
            </a:fld>
            <a:endParaRPr lang="en-NZ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03BCB-0796-4195-98F8-1F1FE9F8F2E2}" type="slidenum">
              <a:rPr lang="en-NZ" smtClean="0"/>
              <a:pPr/>
              <a:t>11</a:t>
            </a:fld>
            <a:endParaRPr lang="en-NZ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03BCB-0796-4195-98F8-1F1FE9F8F2E2}" type="slidenum">
              <a:rPr lang="en-NZ" smtClean="0"/>
              <a:pPr/>
              <a:t>12</a:t>
            </a:fld>
            <a:endParaRPr lang="en-NZ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03BCB-0796-4195-98F8-1F1FE9F8F2E2}" type="slidenum">
              <a:rPr lang="en-NZ" smtClean="0"/>
              <a:pPr/>
              <a:t>13</a:t>
            </a:fld>
            <a:endParaRPr lang="en-NZ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03BCB-0796-4195-98F8-1F1FE9F8F2E2}" type="slidenum">
              <a:rPr lang="en-NZ" smtClean="0"/>
              <a:pPr/>
              <a:t>14</a:t>
            </a:fld>
            <a:endParaRPr lang="en-NZ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03BCB-0796-4195-98F8-1F1FE9F8F2E2}" type="slidenum">
              <a:rPr lang="en-NZ" smtClean="0"/>
              <a:pPr/>
              <a:t>15</a:t>
            </a:fld>
            <a:endParaRPr lang="en-N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03BCB-0796-4195-98F8-1F1FE9F8F2E2}" type="slidenum">
              <a:rPr lang="en-NZ" smtClean="0"/>
              <a:pPr/>
              <a:t>2</a:t>
            </a:fld>
            <a:endParaRPr lang="en-N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03BCB-0796-4195-98F8-1F1FE9F8F2E2}" type="slidenum">
              <a:rPr lang="en-NZ" smtClean="0"/>
              <a:pPr/>
              <a:t>3</a:t>
            </a:fld>
            <a:endParaRPr lang="en-N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03BCB-0796-4195-98F8-1F1FE9F8F2E2}" type="slidenum">
              <a:rPr lang="en-NZ" smtClean="0"/>
              <a:pPr/>
              <a:t>4</a:t>
            </a:fld>
            <a:endParaRPr lang="en-N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03BCB-0796-4195-98F8-1F1FE9F8F2E2}" type="slidenum">
              <a:rPr lang="en-NZ" smtClean="0"/>
              <a:pPr/>
              <a:t>5</a:t>
            </a:fld>
            <a:endParaRPr lang="en-NZ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03BCB-0796-4195-98F8-1F1FE9F8F2E2}" type="slidenum">
              <a:rPr lang="en-NZ" smtClean="0"/>
              <a:pPr/>
              <a:t>6</a:t>
            </a:fld>
            <a:endParaRPr lang="en-NZ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03BCB-0796-4195-98F8-1F1FE9F8F2E2}" type="slidenum">
              <a:rPr lang="en-NZ" smtClean="0"/>
              <a:pPr/>
              <a:t>7</a:t>
            </a:fld>
            <a:endParaRPr lang="en-NZ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03BCB-0796-4195-98F8-1F1FE9F8F2E2}" type="slidenum">
              <a:rPr lang="en-NZ" smtClean="0"/>
              <a:pPr/>
              <a:t>8</a:t>
            </a:fld>
            <a:endParaRPr lang="en-NZ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03BCB-0796-4195-98F8-1F1FE9F8F2E2}" type="slidenum">
              <a:rPr lang="en-NZ" smtClean="0"/>
              <a:pPr/>
              <a:t>9</a:t>
            </a:fld>
            <a:endParaRPr lang="en-N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7589-C617-4088-B5FE-AC02CA8E472D}" type="datetimeFigureOut">
              <a:rPr lang="en-NZ" smtClean="0"/>
              <a:pPr/>
              <a:t>14/07/2010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625C5-1242-4D39-A2E8-C710D03F7313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7589-C617-4088-B5FE-AC02CA8E472D}" type="datetimeFigureOut">
              <a:rPr lang="en-NZ" smtClean="0"/>
              <a:pPr/>
              <a:t>14/07/2010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625C5-1242-4D39-A2E8-C710D03F7313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7589-C617-4088-B5FE-AC02CA8E472D}" type="datetimeFigureOut">
              <a:rPr lang="en-NZ" smtClean="0"/>
              <a:pPr/>
              <a:t>14/07/2010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625C5-1242-4D39-A2E8-C710D03F7313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7589-C617-4088-B5FE-AC02CA8E472D}" type="datetimeFigureOut">
              <a:rPr lang="en-NZ" smtClean="0"/>
              <a:pPr/>
              <a:t>14/07/2010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625C5-1242-4D39-A2E8-C710D03F7313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7589-C617-4088-B5FE-AC02CA8E472D}" type="datetimeFigureOut">
              <a:rPr lang="en-NZ" smtClean="0"/>
              <a:pPr/>
              <a:t>14/07/2010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625C5-1242-4D39-A2E8-C710D03F7313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7589-C617-4088-B5FE-AC02CA8E472D}" type="datetimeFigureOut">
              <a:rPr lang="en-NZ" smtClean="0"/>
              <a:pPr/>
              <a:t>14/07/2010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625C5-1242-4D39-A2E8-C710D03F7313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7589-C617-4088-B5FE-AC02CA8E472D}" type="datetimeFigureOut">
              <a:rPr lang="en-NZ" smtClean="0"/>
              <a:pPr/>
              <a:t>14/07/2010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625C5-1242-4D39-A2E8-C710D03F7313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7589-C617-4088-B5FE-AC02CA8E472D}" type="datetimeFigureOut">
              <a:rPr lang="en-NZ" smtClean="0"/>
              <a:pPr/>
              <a:t>14/07/2010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625C5-1242-4D39-A2E8-C710D03F7313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7589-C617-4088-B5FE-AC02CA8E472D}" type="datetimeFigureOut">
              <a:rPr lang="en-NZ" smtClean="0"/>
              <a:pPr/>
              <a:t>14/07/2010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625C5-1242-4D39-A2E8-C710D03F7313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7589-C617-4088-B5FE-AC02CA8E472D}" type="datetimeFigureOut">
              <a:rPr lang="en-NZ" smtClean="0"/>
              <a:pPr/>
              <a:t>14/07/2010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625C5-1242-4D39-A2E8-C710D03F7313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7589-C617-4088-B5FE-AC02CA8E472D}" type="datetimeFigureOut">
              <a:rPr lang="en-NZ" smtClean="0"/>
              <a:pPr/>
              <a:t>14/07/2010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625C5-1242-4D39-A2E8-C710D03F7313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5E7589-C617-4088-B5FE-AC02CA8E472D}" type="datetimeFigureOut">
              <a:rPr lang="en-NZ" smtClean="0"/>
              <a:pPr/>
              <a:t>14/07/2010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6625C5-1242-4D39-A2E8-C710D03F7313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englishonline.tki.org.nz/English-Online/What-do-you-need-to-know-and-do/Units-and-sequences/Telling-a-Story-with-Photography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jeffthomastech.com/blog/?p=3668" TargetMode="External"/><Relationship Id="rId4" Type="http://schemas.openxmlformats.org/officeDocument/2006/relationships/hyperlink" Target="http://www.teachers.tv/videos/48591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ICTPD\Documents\Workshops\Moko%20Moko%20Movie.wmv" TargetMode="Externa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my_-_mosiac_Small_Web_vie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11760" y="1124744"/>
            <a:ext cx="4064000" cy="30353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4653136"/>
            <a:ext cx="849694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6600" b="1" dirty="0" smtClean="0">
                <a:solidFill>
                  <a:srgbClr val="FF99FF"/>
                </a:solidFill>
              </a:rPr>
              <a:t>Students with Cameras</a:t>
            </a:r>
            <a:endParaRPr lang="en-NZ" sz="6600" b="1" dirty="0">
              <a:solidFill>
                <a:srgbClr val="FF99FF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ic_manager_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980728"/>
            <a:ext cx="8497487" cy="4401165"/>
          </a:xfrm>
          <a:prstGeom prst="rect">
            <a:avLst/>
          </a:prstGeom>
        </p:spPr>
      </p:pic>
      <p:sp>
        <p:nvSpPr>
          <p:cNvPr id="3" name="Right Arrow 2"/>
          <p:cNvSpPr/>
          <p:nvPr/>
        </p:nvSpPr>
        <p:spPr>
          <a:xfrm>
            <a:off x="6300192" y="4005064"/>
            <a:ext cx="1368152" cy="57606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4" name="TextBox 3"/>
          <p:cNvSpPr txBox="1"/>
          <p:nvPr/>
        </p:nvSpPr>
        <p:spPr>
          <a:xfrm>
            <a:off x="467544" y="260648"/>
            <a:ext cx="7920880" cy="954107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NZ" sz="2800" dirty="0" smtClean="0"/>
              <a:t>Select the part of the picture you want to retain and Click OK</a:t>
            </a:r>
            <a:endParaRPr lang="en-NZ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ic_manager_7_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1628800"/>
            <a:ext cx="6897063" cy="128605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59632" y="476672"/>
            <a:ext cx="2592288" cy="830997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NZ" sz="4800" dirty="0" smtClean="0"/>
              <a:t>SAVE</a:t>
            </a:r>
            <a:r>
              <a:rPr lang="en-NZ" dirty="0" smtClean="0"/>
              <a:t> </a:t>
            </a:r>
            <a:endParaRPr lang="en-NZ" dirty="0"/>
          </a:p>
        </p:txBody>
      </p:sp>
      <p:sp>
        <p:nvSpPr>
          <p:cNvPr id="4" name="Right Arrow 3"/>
          <p:cNvSpPr/>
          <p:nvPr/>
        </p:nvSpPr>
        <p:spPr>
          <a:xfrm>
            <a:off x="755576" y="1844824"/>
            <a:ext cx="1368152" cy="43204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TextBox 4"/>
          <p:cNvSpPr txBox="1"/>
          <p:nvPr/>
        </p:nvSpPr>
        <p:spPr>
          <a:xfrm>
            <a:off x="827584" y="3861048"/>
            <a:ext cx="720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3200" dirty="0" smtClean="0"/>
              <a:t>If you want to use the original photos again, make a copy </a:t>
            </a:r>
            <a:endParaRPr lang="en-NZ" sz="3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ic_manager_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76256" y="692696"/>
            <a:ext cx="1533739" cy="390579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836712"/>
            <a:ext cx="6264696" cy="98488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NZ" sz="4000" b="1" dirty="0" smtClean="0"/>
              <a:t>Try the other editing options</a:t>
            </a:r>
          </a:p>
          <a:p>
            <a:endParaRPr lang="en-NZ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4653136"/>
            <a:ext cx="7992888" cy="1200329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NZ" sz="2400" dirty="0" smtClean="0"/>
              <a:t>If you want to upload photos to the web, </a:t>
            </a:r>
            <a:r>
              <a:rPr lang="en-NZ" sz="2400" dirty="0" err="1" smtClean="0"/>
              <a:t>wiki</a:t>
            </a:r>
            <a:r>
              <a:rPr lang="en-NZ" sz="2400" dirty="0" smtClean="0"/>
              <a:t>, </a:t>
            </a:r>
            <a:r>
              <a:rPr lang="en-NZ" sz="2400" dirty="0" err="1" smtClean="0"/>
              <a:t>blog</a:t>
            </a:r>
            <a:r>
              <a:rPr lang="en-NZ" sz="2400" dirty="0" smtClean="0"/>
              <a:t> or  email, it’s good to </a:t>
            </a:r>
            <a:r>
              <a:rPr lang="en-NZ" sz="2400" b="1" dirty="0" smtClean="0"/>
              <a:t>Compress</a:t>
            </a:r>
            <a:r>
              <a:rPr lang="en-NZ" sz="2400" dirty="0" smtClean="0"/>
              <a:t> your photos before you do.</a:t>
            </a:r>
          </a:p>
          <a:p>
            <a:r>
              <a:rPr lang="en-NZ" sz="2400" dirty="0" smtClean="0"/>
              <a:t>This means they will upload / download more quickly</a:t>
            </a:r>
            <a:r>
              <a:rPr lang="en-NZ" dirty="0" smtClean="0"/>
              <a:t>. </a:t>
            </a:r>
            <a:endParaRPr lang="en-NZ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60648"/>
            <a:ext cx="4104456" cy="150810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NZ" sz="2800" b="1" dirty="0" smtClean="0"/>
              <a:t>Compressing Photos</a:t>
            </a:r>
          </a:p>
          <a:p>
            <a:r>
              <a:rPr lang="en-NZ" sz="2800" b="1" dirty="0" smtClean="0"/>
              <a:t>CTRL A = Select All</a:t>
            </a:r>
          </a:p>
          <a:p>
            <a:endParaRPr lang="en-NZ" dirty="0" smtClean="0"/>
          </a:p>
          <a:p>
            <a:endParaRPr lang="en-NZ" dirty="0"/>
          </a:p>
        </p:txBody>
      </p:sp>
      <p:pic>
        <p:nvPicPr>
          <p:cNvPr id="3" name="Picture 2" descr="Pic_manager_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1340768"/>
            <a:ext cx="8314685" cy="3039463"/>
          </a:xfrm>
          <a:prstGeom prst="rect">
            <a:avLst/>
          </a:prstGeom>
        </p:spPr>
      </p:pic>
      <p:sp>
        <p:nvSpPr>
          <p:cNvPr id="4" name="Right Arrow 3"/>
          <p:cNvSpPr/>
          <p:nvPr/>
        </p:nvSpPr>
        <p:spPr>
          <a:xfrm>
            <a:off x="5292080" y="3861048"/>
            <a:ext cx="2088232" cy="57606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/>
              <a:t>Compress</a:t>
            </a:r>
            <a:endParaRPr lang="en-NZ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ic_manager_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91880" y="548680"/>
            <a:ext cx="1790950" cy="4829849"/>
          </a:xfrm>
          <a:prstGeom prst="rect">
            <a:avLst/>
          </a:prstGeom>
        </p:spPr>
      </p:pic>
      <p:sp>
        <p:nvSpPr>
          <p:cNvPr id="3" name="Right Arrow 2"/>
          <p:cNvSpPr/>
          <p:nvPr/>
        </p:nvSpPr>
        <p:spPr>
          <a:xfrm>
            <a:off x="755576" y="2204864"/>
            <a:ext cx="2448272" cy="72008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/>
              <a:t>Select Web Pages</a:t>
            </a:r>
            <a:endParaRPr lang="en-NZ" dirty="0"/>
          </a:p>
        </p:txBody>
      </p:sp>
      <p:sp>
        <p:nvSpPr>
          <p:cNvPr id="4" name="Right Arrow 3"/>
          <p:cNvSpPr/>
          <p:nvPr/>
        </p:nvSpPr>
        <p:spPr>
          <a:xfrm>
            <a:off x="827584" y="4581128"/>
            <a:ext cx="2160240" cy="72008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/>
              <a:t>Click OK</a:t>
            </a:r>
            <a:endParaRPr lang="en-NZ" dirty="0"/>
          </a:p>
        </p:txBody>
      </p:sp>
      <p:sp>
        <p:nvSpPr>
          <p:cNvPr id="5" name="TextBox 4"/>
          <p:cNvSpPr txBox="1"/>
          <p:nvPr/>
        </p:nvSpPr>
        <p:spPr>
          <a:xfrm>
            <a:off x="683568" y="5661248"/>
            <a:ext cx="6552728" cy="830997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NZ" sz="4800" b="1" dirty="0" smtClean="0"/>
              <a:t>Remember to SAVE</a:t>
            </a:r>
            <a:endParaRPr lang="en-NZ" sz="4800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548680"/>
            <a:ext cx="684076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b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Resources</a:t>
            </a:r>
          </a:p>
          <a:p>
            <a:endParaRPr lang="en-NZ" sz="2000" b="1" dirty="0">
              <a:latin typeface="Andalus" pitchFamily="18" charset="-78"/>
              <a:cs typeface="Andalus" pitchFamily="18" charset="-78"/>
              <a:hlinkClick r:id="rId3"/>
            </a:endParaRPr>
          </a:p>
          <a:p>
            <a:r>
              <a:rPr lang="en-NZ" sz="2000" b="1" dirty="0" smtClean="0">
                <a:latin typeface="Andalus" pitchFamily="18" charset="-78"/>
                <a:cs typeface="Andalus" pitchFamily="18" charset="-78"/>
                <a:hlinkClick r:id="rId3"/>
              </a:rPr>
              <a:t>Telling a story with </a:t>
            </a:r>
            <a:r>
              <a:rPr lang="en-NZ" sz="2000" b="1" dirty="0" smtClean="0">
                <a:latin typeface="Andalus" pitchFamily="18" charset="-78"/>
                <a:cs typeface="Andalus" pitchFamily="18" charset="-78"/>
                <a:hlinkClick r:id="rId3"/>
              </a:rPr>
              <a:t>photography</a:t>
            </a:r>
            <a:endParaRPr lang="en-NZ" sz="2000" b="1" dirty="0" smtClean="0">
              <a:latin typeface="Andalus" pitchFamily="18" charset="-78"/>
              <a:cs typeface="Andalus" pitchFamily="18" charset="-78"/>
            </a:endParaRPr>
          </a:p>
          <a:p>
            <a:endParaRPr lang="en-NZ" sz="2000" b="1" smtClean="0">
              <a:latin typeface="Andalus" pitchFamily="18" charset="-78"/>
              <a:cs typeface="Andalus" pitchFamily="18" charset="-78"/>
            </a:endParaRPr>
          </a:p>
          <a:p>
            <a:endParaRPr lang="en-NZ" sz="2000" b="1" dirty="0" smtClean="0">
              <a:latin typeface="Andalus" pitchFamily="18" charset="-78"/>
              <a:cs typeface="Andalus" pitchFamily="18" charset="-78"/>
            </a:endParaRPr>
          </a:p>
          <a:p>
            <a:r>
              <a:rPr lang="en-NZ" u="sng" dirty="0">
                <a:hlinkClick r:id="rId4"/>
              </a:rPr>
              <a:t>Boost your teaching - tips for better digital photography</a:t>
            </a:r>
            <a:r>
              <a:rPr lang="en-NZ" u="sng" dirty="0" smtClean="0">
                <a:hlinkClick r:id="rId4"/>
              </a:rPr>
              <a:t>.</a:t>
            </a:r>
            <a:r>
              <a:rPr lang="en-NZ" u="sng" dirty="0" smtClean="0"/>
              <a:t>   </a:t>
            </a:r>
          </a:p>
          <a:p>
            <a:endParaRPr lang="en-NZ" u="sng" dirty="0" smtClean="0"/>
          </a:p>
          <a:p>
            <a:endParaRPr lang="en-NZ" u="sng" dirty="0" smtClean="0">
              <a:hlinkClick r:id="rId5"/>
            </a:endParaRPr>
          </a:p>
          <a:p>
            <a:r>
              <a:rPr lang="en-NZ" u="sng" dirty="0" smtClean="0">
                <a:hlinkClick r:id="rId5"/>
              </a:rPr>
              <a:t>The Essential Guide to Digital Photography</a:t>
            </a:r>
            <a:endParaRPr lang="en-N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620688"/>
            <a:ext cx="6624736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400" b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Why take our own photos?</a:t>
            </a:r>
          </a:p>
          <a:p>
            <a:endParaRPr lang="en-NZ" dirty="0" smtClean="0"/>
          </a:p>
          <a:p>
            <a:pPr>
              <a:buFont typeface="Wingdings" pitchFamily="2" charset="2"/>
              <a:buChar char="Ø"/>
            </a:pPr>
            <a:r>
              <a:rPr lang="en-NZ" sz="6600" dirty="0" smtClean="0"/>
              <a:t>Copyright</a:t>
            </a:r>
          </a:p>
          <a:p>
            <a:pPr>
              <a:buFont typeface="Wingdings" pitchFamily="2" charset="2"/>
              <a:buChar char="Ø"/>
            </a:pPr>
            <a:r>
              <a:rPr lang="en-NZ" sz="6600" dirty="0" smtClean="0"/>
              <a:t>Ownership</a:t>
            </a:r>
          </a:p>
          <a:p>
            <a:pPr>
              <a:buFont typeface="Wingdings" pitchFamily="2" charset="2"/>
              <a:buChar char="Ø"/>
            </a:pPr>
            <a:r>
              <a:rPr lang="en-NZ" sz="6600" dirty="0" smtClean="0"/>
              <a:t>Creativity</a:t>
            </a:r>
          </a:p>
          <a:p>
            <a:pPr>
              <a:buFont typeface="Wingdings" pitchFamily="2" charset="2"/>
              <a:buChar char="Ø"/>
            </a:pPr>
            <a:endParaRPr lang="en-NZ" dirty="0" smtClean="0"/>
          </a:p>
          <a:p>
            <a:pPr>
              <a:buFont typeface="Wingdings" pitchFamily="2" charset="2"/>
              <a:buChar char="Ø"/>
            </a:pPr>
            <a:endParaRPr lang="en-NZ" dirty="0" smtClean="0"/>
          </a:p>
          <a:p>
            <a:endParaRPr lang="en-NZ" dirty="0" smtClean="0"/>
          </a:p>
          <a:p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980728"/>
            <a:ext cx="6624736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54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Task 1</a:t>
            </a:r>
          </a:p>
          <a:p>
            <a:r>
              <a:rPr lang="en-AU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us" pitchFamily="18" charset="-78"/>
                <a:cs typeface="Andalus" pitchFamily="18" charset="-78"/>
              </a:rPr>
              <a:t>Take </a:t>
            </a:r>
            <a:r>
              <a:rPr lang="en-AU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ndalus" pitchFamily="18" charset="-78"/>
                <a:cs typeface="Andalus" pitchFamily="18" charset="-78"/>
              </a:rPr>
              <a:t>photos of trees and show </a:t>
            </a:r>
            <a:endParaRPr lang="en-NZ" sz="2800" b="1" dirty="0">
              <a:solidFill>
                <a:schemeClr val="tx1">
                  <a:lumMod val="65000"/>
                  <a:lumOff val="35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lvl="0">
              <a:buFont typeface="Wingdings" pitchFamily="2" charset="2"/>
              <a:buChar char="Ø"/>
            </a:pPr>
            <a:r>
              <a:rPr lang="en-AU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ndalus" pitchFamily="18" charset="-78"/>
                <a:cs typeface="Andalus" pitchFamily="18" charset="-78"/>
              </a:rPr>
              <a:t>Different </a:t>
            </a:r>
            <a:r>
              <a:rPr lang="en-AU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us" pitchFamily="18" charset="-78"/>
                <a:cs typeface="Andalus" pitchFamily="18" charset="-78"/>
              </a:rPr>
              <a:t>textures</a:t>
            </a:r>
            <a:endParaRPr lang="en-NZ" sz="2800" b="1" dirty="0">
              <a:solidFill>
                <a:schemeClr val="tx1">
                  <a:lumMod val="65000"/>
                  <a:lumOff val="35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lvl="0">
              <a:buFont typeface="Wingdings" pitchFamily="2" charset="2"/>
              <a:buChar char="Ø"/>
            </a:pPr>
            <a:r>
              <a:rPr lang="en-AU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ndalus" pitchFamily="18" charset="-78"/>
                <a:cs typeface="Andalus" pitchFamily="18" charset="-78"/>
              </a:rPr>
              <a:t>Where the leaves join on</a:t>
            </a:r>
            <a:endParaRPr lang="en-NZ" sz="2800" b="1" dirty="0">
              <a:solidFill>
                <a:schemeClr val="tx1">
                  <a:lumMod val="65000"/>
                  <a:lumOff val="35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lvl="0">
              <a:buFont typeface="Wingdings" pitchFamily="2" charset="2"/>
              <a:buChar char="Ø"/>
            </a:pPr>
            <a:r>
              <a:rPr lang="en-AU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ndalus" pitchFamily="18" charset="-78"/>
                <a:cs typeface="Andalus" pitchFamily="18" charset="-78"/>
              </a:rPr>
              <a:t>The bark</a:t>
            </a:r>
            <a:endParaRPr lang="en-NZ" sz="2800" b="1" dirty="0">
              <a:solidFill>
                <a:schemeClr val="tx1">
                  <a:lumMod val="65000"/>
                  <a:lumOff val="35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lvl="0">
              <a:buFont typeface="Wingdings" pitchFamily="2" charset="2"/>
              <a:buChar char="Ø"/>
            </a:pPr>
            <a:r>
              <a:rPr lang="en-AU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ndalus" pitchFamily="18" charset="-78"/>
                <a:cs typeface="Andalus" pitchFamily="18" charset="-78"/>
              </a:rPr>
              <a:t>How dense the leaf foliage is / </a:t>
            </a:r>
            <a:r>
              <a:rPr lang="en-AU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us" pitchFamily="18" charset="-78"/>
                <a:cs typeface="Andalus" pitchFamily="18" charset="-78"/>
              </a:rPr>
              <a:t>sunlight</a:t>
            </a:r>
          </a:p>
          <a:p>
            <a:pPr lvl="0">
              <a:buFont typeface="Wingdings" pitchFamily="2" charset="2"/>
              <a:buChar char="Ø"/>
            </a:pPr>
            <a:endParaRPr lang="en-NZ" sz="2800" b="1" dirty="0">
              <a:solidFill>
                <a:schemeClr val="tx1">
                  <a:lumMod val="65000"/>
                  <a:lumOff val="35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endParaRPr lang="en-NZ" sz="2800" b="1" dirty="0">
              <a:solidFill>
                <a:schemeClr val="tx1">
                  <a:lumMod val="65000"/>
                  <a:lumOff val="3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43608" y="836712"/>
            <a:ext cx="7200800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Task 2</a:t>
            </a:r>
          </a:p>
          <a:p>
            <a:r>
              <a:rPr lang="en-NZ" sz="32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Match your shots with these labels</a:t>
            </a:r>
          </a:p>
          <a:p>
            <a:r>
              <a:rPr lang="en-NZ" dirty="0" smtClean="0"/>
              <a:t>Types of camera shots</a:t>
            </a:r>
          </a:p>
          <a:p>
            <a:pPr>
              <a:buFont typeface="Wingdings" pitchFamily="2" charset="2"/>
              <a:buChar char="Ø"/>
            </a:pPr>
            <a:r>
              <a:rPr lang="en-NZ" dirty="0"/>
              <a:t> C</a:t>
            </a:r>
            <a:r>
              <a:rPr lang="en-NZ" dirty="0" smtClean="0"/>
              <a:t>lose up</a:t>
            </a:r>
          </a:p>
          <a:p>
            <a:pPr>
              <a:buFont typeface="Wingdings" pitchFamily="2" charset="2"/>
              <a:buChar char="Ø"/>
            </a:pPr>
            <a:r>
              <a:rPr lang="en-NZ" dirty="0" smtClean="0"/>
              <a:t>Extreme close up</a:t>
            </a:r>
          </a:p>
          <a:p>
            <a:pPr>
              <a:buFont typeface="Wingdings" pitchFamily="2" charset="2"/>
              <a:buChar char="Ø"/>
            </a:pPr>
            <a:r>
              <a:rPr lang="en-NZ" dirty="0" smtClean="0"/>
              <a:t>Over the shoulder</a:t>
            </a:r>
          </a:p>
          <a:p>
            <a:pPr>
              <a:buFont typeface="Wingdings" pitchFamily="2" charset="2"/>
              <a:buChar char="Ø"/>
            </a:pPr>
            <a:r>
              <a:rPr lang="en-NZ" dirty="0" smtClean="0"/>
              <a:t>Birds’ eye</a:t>
            </a:r>
          </a:p>
          <a:p>
            <a:pPr>
              <a:buFont typeface="Wingdings" pitchFamily="2" charset="2"/>
              <a:buChar char="Ø"/>
            </a:pPr>
            <a:r>
              <a:rPr lang="en-NZ" dirty="0" smtClean="0"/>
              <a:t>Worms’ eye</a:t>
            </a:r>
          </a:p>
          <a:p>
            <a:pPr>
              <a:buFont typeface="Wingdings" pitchFamily="2" charset="2"/>
              <a:buChar char="Ø"/>
            </a:pPr>
            <a:r>
              <a:rPr lang="en-NZ" dirty="0" smtClean="0"/>
              <a:t>Long shot (setting shot)</a:t>
            </a:r>
          </a:p>
          <a:p>
            <a:pPr>
              <a:buFont typeface="Wingdings" pitchFamily="2" charset="2"/>
              <a:buChar char="Ø"/>
            </a:pPr>
            <a:r>
              <a:rPr lang="en-NZ" dirty="0" smtClean="0"/>
              <a:t>Interesting shot</a:t>
            </a:r>
          </a:p>
          <a:p>
            <a:endParaRPr lang="en-NZ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1196752"/>
            <a:ext cx="727280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b="1" u="sng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Now What?</a:t>
            </a:r>
          </a:p>
          <a:p>
            <a:endParaRPr lang="en-NZ" sz="4000" b="1" u="sng" dirty="0" smtClean="0">
              <a:solidFill>
                <a:srgbClr val="FF0000"/>
              </a:solidFill>
              <a:latin typeface="Andalus" pitchFamily="18" charset="-78"/>
              <a:cs typeface="Andalus" pitchFamily="18" charset="-78"/>
            </a:endParaRPr>
          </a:p>
          <a:p>
            <a:pPr>
              <a:buFont typeface="Wingdings" pitchFamily="2" charset="2"/>
              <a:buChar char="Ø"/>
            </a:pPr>
            <a:r>
              <a:rPr lang="en-NZ" sz="4000" b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Editing Photos</a:t>
            </a:r>
            <a:endParaRPr lang="en-NZ" sz="4000" b="1" u="sng" dirty="0" smtClean="0">
              <a:solidFill>
                <a:srgbClr val="FF0000"/>
              </a:solidFill>
              <a:latin typeface="Andalus" pitchFamily="18" charset="-78"/>
              <a:cs typeface="Andalus" pitchFamily="18" charset="-78"/>
            </a:endParaRPr>
          </a:p>
          <a:p>
            <a:pPr>
              <a:buFont typeface="Wingdings" pitchFamily="2" charset="2"/>
              <a:buChar char="Ø"/>
            </a:pPr>
            <a:r>
              <a:rPr lang="en-NZ" sz="4000" b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Photostory</a:t>
            </a:r>
            <a:endParaRPr lang="en-NZ" sz="4000" b="1" dirty="0" smtClean="0">
              <a:solidFill>
                <a:srgbClr val="FF0000"/>
              </a:solidFill>
              <a:latin typeface="Andalus" pitchFamily="18" charset="-78"/>
              <a:cs typeface="Andalus" pitchFamily="18" charset="-78"/>
            </a:endParaRPr>
          </a:p>
          <a:p>
            <a:pPr>
              <a:buFont typeface="Wingdings" pitchFamily="2" charset="2"/>
              <a:buChar char="Ø"/>
            </a:pPr>
            <a:r>
              <a:rPr lang="en-NZ" sz="4000" b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Moviemaker</a:t>
            </a:r>
          </a:p>
          <a:p>
            <a:pPr>
              <a:buFont typeface="Wingdings" pitchFamily="2" charset="2"/>
              <a:buChar char="Ø"/>
            </a:pPr>
            <a:r>
              <a:rPr lang="en-NZ" sz="4000" b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Power Point</a:t>
            </a:r>
          </a:p>
          <a:p>
            <a:pPr>
              <a:buFont typeface="Wingdings" pitchFamily="2" charset="2"/>
              <a:buChar char="Ø"/>
            </a:pPr>
            <a:r>
              <a:rPr lang="en-NZ" sz="4000" b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Comic Life</a:t>
            </a:r>
          </a:p>
          <a:p>
            <a:pPr>
              <a:buFont typeface="Wingdings" pitchFamily="2" charset="2"/>
              <a:buChar char="Ø"/>
            </a:pPr>
            <a:r>
              <a:rPr lang="en-NZ" sz="4000" b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5 frame stories</a:t>
            </a:r>
          </a:p>
          <a:p>
            <a:endParaRPr lang="en-NZ" sz="4000" b="1" dirty="0" smtClean="0">
              <a:solidFill>
                <a:srgbClr val="FF0000"/>
              </a:solidFill>
              <a:latin typeface="Andalus" pitchFamily="18" charset="-78"/>
              <a:cs typeface="Andalus" pitchFamily="18" charset="-78"/>
            </a:endParaRPr>
          </a:p>
          <a:p>
            <a:endParaRPr lang="en-NZ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oko Moko Movie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-4572000" y="-1712913"/>
            <a:ext cx="18288000" cy="102870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836712"/>
            <a:ext cx="7632848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>
                <a:solidFill>
                  <a:srgbClr val="FF0000"/>
                </a:solidFill>
              </a:rPr>
              <a:t>Editing Photos on your laptop</a:t>
            </a:r>
          </a:p>
          <a:p>
            <a:r>
              <a:rPr lang="en-NZ" sz="2400" b="1" dirty="0" smtClean="0">
                <a:solidFill>
                  <a:schemeClr val="tx2">
                    <a:lumMod val="75000"/>
                  </a:schemeClr>
                </a:solidFill>
              </a:rPr>
              <a:t>To find Microsoft Office Picture Manager</a:t>
            </a:r>
          </a:p>
          <a:p>
            <a:r>
              <a:rPr lang="en-NZ" dirty="0" smtClean="0"/>
              <a:t>Start – All Programmes</a:t>
            </a:r>
          </a:p>
          <a:p>
            <a:r>
              <a:rPr lang="en-NZ" dirty="0" smtClean="0"/>
              <a:t>Microsoft Office</a:t>
            </a:r>
          </a:p>
          <a:p>
            <a:r>
              <a:rPr lang="en-NZ" dirty="0" smtClean="0"/>
              <a:t>Microsoft office Tools</a:t>
            </a:r>
          </a:p>
          <a:p>
            <a:r>
              <a:rPr lang="en-NZ" dirty="0" smtClean="0"/>
              <a:t>Picture Manager</a:t>
            </a:r>
            <a:endParaRPr lang="en-NZ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3284984"/>
            <a:ext cx="4104456" cy="58477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NZ" sz="3200" dirty="0" smtClean="0"/>
              <a:t>1. Add Picture Shortcut</a:t>
            </a:r>
            <a:endParaRPr lang="en-NZ" sz="3200" dirty="0"/>
          </a:p>
        </p:txBody>
      </p:sp>
      <p:pic>
        <p:nvPicPr>
          <p:cNvPr id="4" name="Picture 3" descr="Pic_Manager_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4005064"/>
            <a:ext cx="2736304" cy="2071774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rot="16200000" flipH="1">
            <a:off x="1943708" y="3825044"/>
            <a:ext cx="144016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ight Arrow 6"/>
          <p:cNvSpPr/>
          <p:nvPr/>
        </p:nvSpPr>
        <p:spPr>
          <a:xfrm>
            <a:off x="0" y="4941168"/>
            <a:ext cx="978408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8" name="TextBox 7"/>
          <p:cNvSpPr txBox="1"/>
          <p:nvPr/>
        </p:nvSpPr>
        <p:spPr>
          <a:xfrm>
            <a:off x="5580112" y="3284984"/>
            <a:ext cx="3096344" cy="1200329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NZ" sz="2400" dirty="0" smtClean="0"/>
              <a:t>2. </a:t>
            </a:r>
          </a:p>
          <a:p>
            <a:r>
              <a:rPr lang="en-NZ" sz="2400" dirty="0" smtClean="0"/>
              <a:t>Find your photos and Click </a:t>
            </a:r>
            <a:r>
              <a:rPr lang="en-NZ" sz="2400" b="1" dirty="0" smtClean="0"/>
              <a:t>Add</a:t>
            </a:r>
            <a:endParaRPr lang="en-NZ" sz="2400" b="1" dirty="0"/>
          </a:p>
        </p:txBody>
      </p:sp>
      <p:pic>
        <p:nvPicPr>
          <p:cNvPr id="9" name="Picture 8" descr="Pic_Manager_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27984" y="4653136"/>
            <a:ext cx="4220256" cy="1727916"/>
          </a:xfrm>
          <a:prstGeom prst="rect">
            <a:avLst/>
          </a:prstGeom>
        </p:spPr>
      </p:pic>
      <p:sp>
        <p:nvSpPr>
          <p:cNvPr id="10" name="Right Arrow 9"/>
          <p:cNvSpPr/>
          <p:nvPr/>
        </p:nvSpPr>
        <p:spPr>
          <a:xfrm>
            <a:off x="6372200" y="6021288"/>
            <a:ext cx="1224136" cy="43204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6" y="404664"/>
            <a:ext cx="3312368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NZ" sz="2400" dirty="0" smtClean="0"/>
              <a:t>3. Click Edit Pictures </a:t>
            </a:r>
            <a:endParaRPr lang="en-NZ" sz="2400" dirty="0"/>
          </a:p>
        </p:txBody>
      </p:sp>
      <p:pic>
        <p:nvPicPr>
          <p:cNvPr id="6" name="Picture 5" descr="Pic_Manager_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980728"/>
            <a:ext cx="1872208" cy="2069283"/>
          </a:xfrm>
          <a:prstGeom prst="rect">
            <a:avLst/>
          </a:prstGeom>
        </p:spPr>
      </p:pic>
      <p:sp>
        <p:nvSpPr>
          <p:cNvPr id="7" name="Right Arrow 6"/>
          <p:cNvSpPr/>
          <p:nvPr/>
        </p:nvSpPr>
        <p:spPr>
          <a:xfrm>
            <a:off x="0" y="2420888"/>
            <a:ext cx="1115616" cy="36004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8" name="TextBox 7"/>
          <p:cNvSpPr txBox="1"/>
          <p:nvPr/>
        </p:nvSpPr>
        <p:spPr>
          <a:xfrm>
            <a:off x="4572000" y="476672"/>
            <a:ext cx="3384376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4.  Crop photos  </a:t>
            </a:r>
            <a:endParaRPr lang="en-NZ" sz="2800" dirty="0"/>
          </a:p>
        </p:txBody>
      </p:sp>
      <p:pic>
        <p:nvPicPr>
          <p:cNvPr id="9" name="Picture 8" descr="Pic_manager_4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36096" y="1124744"/>
            <a:ext cx="2088232" cy="5317858"/>
          </a:xfrm>
          <a:prstGeom prst="rect">
            <a:avLst/>
          </a:prstGeom>
        </p:spPr>
      </p:pic>
      <p:sp>
        <p:nvSpPr>
          <p:cNvPr id="10" name="Right Arrow 9"/>
          <p:cNvSpPr/>
          <p:nvPr/>
        </p:nvSpPr>
        <p:spPr>
          <a:xfrm>
            <a:off x="4067944" y="4365104"/>
            <a:ext cx="1368152" cy="50405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ic_manager_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980728"/>
            <a:ext cx="7011379" cy="454406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99592" y="332656"/>
            <a:ext cx="6120680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NZ" sz="3600" dirty="0" smtClean="0"/>
              <a:t>Use the Crop Handles </a:t>
            </a:r>
            <a:endParaRPr lang="en-NZ" sz="3600" dirty="0"/>
          </a:p>
        </p:txBody>
      </p:sp>
      <p:sp>
        <p:nvSpPr>
          <p:cNvPr id="5" name="Right Arrow 4"/>
          <p:cNvSpPr/>
          <p:nvPr/>
        </p:nvSpPr>
        <p:spPr>
          <a:xfrm>
            <a:off x="467544" y="5085184"/>
            <a:ext cx="1224136" cy="50405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255</Words>
  <Application>Microsoft Office PowerPoint</Application>
  <PresentationFormat>On-screen Show (4:3)</PresentationFormat>
  <Paragraphs>80</Paragraphs>
  <Slides>15</Slides>
  <Notes>15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ICTPD</dc:creator>
  <cp:lastModifiedBy>ICTPD</cp:lastModifiedBy>
  <cp:revision>23</cp:revision>
  <dcterms:created xsi:type="dcterms:W3CDTF">2010-07-12T10:22:27Z</dcterms:created>
  <dcterms:modified xsi:type="dcterms:W3CDTF">2010-07-14T12:00:13Z</dcterms:modified>
</cp:coreProperties>
</file>